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F2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FD4DA-39FE-4A34-ABA8-86ACD51982E8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A093-8C93-4216-87E7-6C0DE71A44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5631-7304-42CB-8E34-6B5412CCCD14}" type="datetimeFigureOut">
              <a:rPr lang="cs-CZ" smtClean="0"/>
              <a:pPr/>
              <a:t>31.3.2012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259A6-51E8-4EC8-9835-5813767ABD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321468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7200" dirty="0" smtClean="0">
                <a:solidFill>
                  <a:schemeClr val="bg1"/>
                </a:solidFill>
              </a:rPr>
              <a:t>Specifická zdravotní rizika při vodácké činnosti, zdravotní péče, hygiena, stravování…</a:t>
            </a:r>
            <a:endParaRPr lang="cs-CZ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Filozofie bezpečnosti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Neprovozujeme činnosti u nichž užitek jednoznačně nepřevažuje nad mírou rizika</a:t>
            </a:r>
          </a:p>
          <a:p>
            <a:r>
              <a:rPr lang="cs-CZ" sz="4000" dirty="0" smtClean="0"/>
              <a:t>Činnost musí být dobře připravena a zabezpečena (prostředí, náročnost, organizace, krizové řešení, pravidla)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Filozofie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4400" dirty="0" smtClean="0"/>
              <a:t>CHRAŇME SE BÝT </a:t>
            </a:r>
            <a:r>
              <a:rPr lang="cs-CZ" sz="11500" dirty="0" smtClean="0"/>
              <a:t>SUVERÉNY</a:t>
            </a:r>
            <a:endParaRPr lang="cs-CZ" sz="7200" dirty="0" smtClean="0"/>
          </a:p>
          <a:p>
            <a:endParaRPr lang="cs-CZ" dirty="0" smtClean="0"/>
          </a:p>
          <a:p>
            <a:r>
              <a:rPr lang="cs-CZ" dirty="0" smtClean="0"/>
              <a:t>Jezdíme na vodě pro radost, ne abychom se do smrti trápili výčitkami svědomí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Specifická zdravotní rizika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Koupání / Jízda na lodi</a:t>
            </a:r>
          </a:p>
          <a:p>
            <a:r>
              <a:rPr lang="cs-CZ" dirty="0" smtClean="0"/>
              <a:t>Drobná poranění hlavy </a:t>
            </a:r>
          </a:p>
          <a:p>
            <a:r>
              <a:rPr lang="cs-CZ" dirty="0" smtClean="0"/>
              <a:t>Nachlazení z nepříznivého počasí</a:t>
            </a:r>
          </a:p>
          <a:p>
            <a:r>
              <a:rPr lang="cs-CZ" dirty="0" smtClean="0"/>
              <a:t>Zapařeniny, Opruzeniny, vlci</a:t>
            </a:r>
          </a:p>
          <a:p>
            <a:r>
              <a:rPr lang="cs-CZ" dirty="0" smtClean="0"/>
              <a:t>Úpal/Úžeh, popáleniny</a:t>
            </a:r>
          </a:p>
          <a:p>
            <a:r>
              <a:rPr lang="cs-CZ" dirty="0" smtClean="0"/>
              <a:t>Skoky do vody!!!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Hygiena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Mytí celého těla 2xD?</a:t>
            </a:r>
          </a:p>
          <a:p>
            <a:r>
              <a:rPr lang="cs-CZ" dirty="0" smtClean="0"/>
              <a:t>Ložní prádlo a spacák</a:t>
            </a:r>
          </a:p>
          <a:p>
            <a:r>
              <a:rPr lang="cs-CZ" dirty="0" smtClean="0"/>
              <a:t>Ostatní oblečení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(hygiena)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Chuť / výživa / kontaminace / přeprava</a:t>
            </a:r>
          </a:p>
          <a:p>
            <a:r>
              <a:rPr lang="cs-CZ" dirty="0" smtClean="0"/>
              <a:t>Skladování</a:t>
            </a:r>
          </a:p>
          <a:p>
            <a:pPr lvl="1"/>
            <a:r>
              <a:rPr lang="cs-CZ" dirty="0" smtClean="0"/>
              <a:t>Barely (pečivo, křehké věci)</a:t>
            </a:r>
          </a:p>
          <a:p>
            <a:pPr lvl="1"/>
            <a:r>
              <a:rPr lang="cs-CZ" dirty="0" err="1" smtClean="0"/>
              <a:t>Pet</a:t>
            </a:r>
            <a:r>
              <a:rPr lang="cs-CZ" dirty="0" smtClean="0"/>
              <a:t> lahve (tekuté, sypké – cukr sůl)</a:t>
            </a:r>
          </a:p>
          <a:p>
            <a:pPr lvl="1"/>
            <a:r>
              <a:rPr lang="cs-CZ" dirty="0" err="1" smtClean="0"/>
              <a:t>Loďák</a:t>
            </a:r>
            <a:r>
              <a:rPr lang="cs-CZ" dirty="0" smtClean="0"/>
              <a:t> – konzervy</a:t>
            </a:r>
          </a:p>
          <a:p>
            <a:r>
              <a:rPr lang="cs-CZ" dirty="0" smtClean="0"/>
              <a:t>Kuchyňské náčiní zvlášť od chemikálií (pryskyřice a pod) X kontaminace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Většinu první pomoci na KZ obsahuje již ZZA, který je povinný k VZ. </a:t>
            </a:r>
          </a:p>
          <a:p>
            <a:r>
              <a:rPr lang="cs-CZ" dirty="0" smtClean="0"/>
              <a:t>Specifika: Tonutí?</a:t>
            </a:r>
          </a:p>
          <a:p>
            <a:r>
              <a:rPr lang="cs-CZ" dirty="0" smtClean="0"/>
              <a:t>Dotazy na přání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6600" dirty="0" smtClean="0"/>
          </a:p>
          <a:p>
            <a:pPr>
              <a:buNone/>
            </a:pPr>
            <a:r>
              <a:rPr lang="cs-CZ" sz="6600" dirty="0" smtClean="0"/>
              <a:t>    Děkuji za pozornost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1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176</Words>
  <Application>Microsoft Office PowerPoint</Application>
  <PresentationFormat>Předvádění na obrazovce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Specifická zdravotní rizika při vodácké činnosti, zdravotní péče, hygiena, stravování…</vt:lpstr>
      <vt:lpstr>Filozofie bezpečnosti</vt:lpstr>
      <vt:lpstr>Filozofie bezpečnosti</vt:lpstr>
      <vt:lpstr>Specifická zdravotní rizika </vt:lpstr>
      <vt:lpstr>Hygiena </vt:lpstr>
      <vt:lpstr>Stravování (hygiena)</vt:lpstr>
      <vt:lpstr>První pomoc</vt:lpstr>
      <vt:lpstr>Snímek 8</vt:lpstr>
    </vt:vector>
  </TitlesOfParts>
  <Company>ZZS LK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Neurologie</dc:title>
  <dc:creator>ZZS LK</dc:creator>
  <cp:lastModifiedBy>Petr</cp:lastModifiedBy>
  <cp:revision>74</cp:revision>
  <dcterms:created xsi:type="dcterms:W3CDTF">2010-02-02T11:22:19Z</dcterms:created>
  <dcterms:modified xsi:type="dcterms:W3CDTF">2012-03-31T21:08:46Z</dcterms:modified>
</cp:coreProperties>
</file>